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teps-and-Principals-of-clinical-research-in-Surgery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teps-and-Principals-of-clinical-research-in-Surgery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teps-and-Principals-of-clinical-research-in-Surgery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Steps-and-Principals-of-clinical-research-in-Surgery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Steps-and-Principals-of-clinical-research-in-Surgery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Steps-and-Principals-of-clinical-research-in-Surgery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Steps-and-Principals-of-clinical-research-in-Surgery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Steps-and-Principals-of-clinical-research-in-Surgery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Steps-and-Principals-of-clinical-research-in-Surgery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Steps-and-Principals-of-clinical-research-in-Surgery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Steps-and-Principals-of-clinical-research-in-Surgery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teps-and-Principals-of-clinical-research-in-Surgery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Steps-and-Principals-of-clinical-research-in-Surgery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Steps-and-Principals-of-clinical-research-in-Surgery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Steps-and-Principals-of-clinical-research-in-Surgery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Steps-and-Principals-of-clinical-research-in-Surgery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teps-and-Principals-of-clinical-research-in-Surgery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teps-and-Principals-of-clinical-research-in-Surgery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teps-and-Principals-of-clinical-research-in-Surgery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teps-and-Principals-of-clinical-research-in-Surgery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teps-and-Principals-of-clinical-research-in-Surgery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teps-and-Principals-of-clinical-research-in-Surgery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teps-and-Principals-of-clinical-research-in-Surgery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2025-02-23T23:19:23Z</dcterms:modified>
  <cp:category/>
</cp:coreProperties>
</file>